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 t="-5999" b="-5998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nett.karoo.net/topics/ecosyste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switcheroozoo.com/games/habitatgame.htm" TargetMode="External"/><Relationship Id="rId7" Type="http://schemas.openxmlformats.org/officeDocument/2006/relationships/hyperlink" Target="http://www.on.ec.gc.ca/greatlakeskids/habitatfinal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scholastic.com/magicschoolbus/games/habitat/index.htm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 in an Ecosystem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804800" y="2383050"/>
            <a:ext cx="2971800" cy="34050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abiotic factor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biotic factor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ecology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niche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all the living and non-living things in an area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3635"/>
          <a:stretch/>
        </p:blipFill>
        <p:spPr>
          <a:xfrm>
            <a:off x="228600" y="2433394"/>
            <a:ext cx="5295900" cy="7239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4"/>
          <p:cNvSpPr txBox="1"/>
          <p:nvPr/>
        </p:nvSpPr>
        <p:spPr>
          <a:xfrm>
            <a:off x="1925782" y="2133600"/>
            <a:ext cx="2190750" cy="369332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access link!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 descr="http://t3.gstatic.com/images?q=tbn:ANd9GcRFcnqvePjq399AAwRDiyelaLydKIubEgyPQ9XOM1OxcAaLgTC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0418" y="3352800"/>
            <a:ext cx="5229225" cy="321798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abiotic factor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non-living parts of an ecosystem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 descr="http://www.beautifulwallpapers.com/wallpapers/nature/natur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200400"/>
            <a:ext cx="4648200" cy="348615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5" descr="https://www.msu.edu/~nixonjos/teaching/bio/pics/ecosyste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947348"/>
            <a:ext cx="4191000" cy="3414622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" name="Google Shape;101;p15"/>
          <p:cNvSpPr txBox="1"/>
          <p:nvPr/>
        </p:nvSpPr>
        <p:spPr>
          <a:xfrm>
            <a:off x="588818" y="2286000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71945" y="4987897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810000" y="5791016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332018" y="3911539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172200" y="5029461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324600" y="2198316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minerals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http://t1.gstatic.com/images?q=tbn:ANd9GcSRRaqenk6tz4IgqhkusucUKWLOhMXNuGEZPW25FLMZpforrJj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865442"/>
            <a:ext cx="5011054" cy="3890937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6" descr="http://learn.tutorvista.com/files/common/users/2395_15_1274249584_Biotic%20factors%20_T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021107"/>
            <a:ext cx="4209183" cy="2551558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biotic factor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living parts of an ecosystem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88818" y="2286000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71945" y="4987897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protists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3810000" y="5296886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009409" y="2470482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172200" y="5029461"/>
            <a:ext cx="1468582" cy="3693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all the organisms of the same species living in an area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7" descr="http://knowledge.allianz.com/nopi_downloads/images/global_risks_2010_biodiversity_loss_species_extinction_habitat_environment_ecosystem_population_urbanization_deforestation_coral_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381463"/>
            <a:ext cx="3886200" cy="2495726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7" descr="http://www.ecotourism-israel.com/Images/324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2133600"/>
            <a:ext cx="3749446" cy="2495726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7" descr="http://blogs.nationalgeographic.com/blogs/news/chiefeditor/emperor-penguins-picture-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4248147"/>
            <a:ext cx="4048125" cy="2609851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 t="-5999" b="-5998"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ctrTitle"/>
          </p:nvPr>
        </p:nvSpPr>
        <p:spPr>
          <a:xfrm>
            <a:off x="210600" y="278650"/>
            <a:ext cx="8722800" cy="17493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all the populations of plants and animals living in an area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 descr="http://jeffhurtblog.com/wp-content/uploads/2009/11/LakeEcosystem_Postersm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6" y="3363762"/>
            <a:ext cx="5070764" cy="3494238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8" descr="http://www.barbaraharmon.com/files/murals/full/1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2286000"/>
            <a:ext cx="4038600" cy="3237611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place where an organism lives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133600"/>
            <a:ext cx="4038600" cy="2303313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2133600"/>
            <a:ext cx="3819525" cy="2480906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1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0246" y="3976255"/>
            <a:ext cx="2743200" cy="2764382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p19"/>
          <p:cNvSpPr txBox="1"/>
          <p:nvPr/>
        </p:nvSpPr>
        <p:spPr>
          <a:xfrm>
            <a:off x="3060246" y="2918568"/>
            <a:ext cx="2743200" cy="646331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pictures to access links!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706275" y="257575"/>
            <a:ext cx="7976100" cy="16851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niche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role of an organism in its community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200891" y="2304365"/>
            <a:ext cx="5049982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species eat?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553691" y="3048000"/>
            <a:ext cx="5049982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eats the species?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242455" y="3890665"/>
            <a:ext cx="5822373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environment does the species need?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2895600" y="4913531"/>
            <a:ext cx="5701146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species active by night or by day?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374072" y="5998880"/>
            <a:ext cx="6248401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TWO SPECIES CAN FILL THE SAME NICHE!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Interactions in an Ecosystem</vt:lpstr>
      <vt:lpstr>ecosystem – all the living and non-living things in an area</vt:lpstr>
      <vt:lpstr>abiotic factor – the non-living parts of an ecosystem</vt:lpstr>
      <vt:lpstr>biotic factor – the living parts of an ecosystem</vt:lpstr>
      <vt:lpstr>population – all the organisms of the same species living in an area</vt:lpstr>
      <vt:lpstr>community – all the populations of plants and animals living in an area</vt:lpstr>
      <vt:lpstr>habitat – the place where an organism lives </vt:lpstr>
      <vt:lpstr>niche – the role of an organism in its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an Ecosystem</dc:title>
  <cp:lastModifiedBy>Kristen Baker</cp:lastModifiedBy>
  <cp:revision>1</cp:revision>
  <dcterms:modified xsi:type="dcterms:W3CDTF">2019-11-20T12:37:23Z</dcterms:modified>
</cp:coreProperties>
</file>